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8" r:id="rId3"/>
    <p:sldId id="266" r:id="rId5"/>
    <p:sldId id="327" r:id="rId6"/>
    <p:sldId id="328" r:id="rId7"/>
    <p:sldId id="289" r:id="rId8"/>
    <p:sldId id="330" r:id="rId9"/>
    <p:sldId id="331" r:id="rId10"/>
    <p:sldId id="332" r:id="rId11"/>
    <p:sldId id="326" r:id="rId12"/>
    <p:sldId id="333" r:id="rId13"/>
    <p:sldId id="335" r:id="rId14"/>
    <p:sldId id="337" r:id="rId15"/>
    <p:sldId id="340" r:id="rId16"/>
    <p:sldId id="334" r:id="rId17"/>
  </p:sldIdLst>
  <p:sldSz cx="12192000" cy="6858000"/>
  <p:notesSz cx="6858000" cy="9144000"/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AA9D"/>
    <a:srgbClr val="23A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716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692E2F-530F-48E3-AC44-BF865C8FF8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1769534" y="863599"/>
            <a:ext cx="8652933" cy="698500"/>
          </a:xfrm>
          <a:prstGeom prst="rect">
            <a:avLst/>
          </a:prstGeom>
        </p:spPr>
        <p:txBody>
          <a:bodyPr vert="horz"/>
          <a:lstStyle>
            <a:lvl1pPr algn="ctr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5483207" y="1731433"/>
            <a:ext cx="1225588" cy="1225588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>
          <a:xfrm>
            <a:off x="4445000" y="2992869"/>
            <a:ext cx="3302000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4445000" y="3221469"/>
            <a:ext cx="3302000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Working Typ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468" y="1727201"/>
            <a:ext cx="6093581" cy="4615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102051" y="1727201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133245" y="1727201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0164440" y="1727201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2051" y="3263201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8133245" y="3263201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0164440" y="3263201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102051" y="4807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8133245" y="4807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10164440" y="4807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31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Working Typ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99537" y="1727202"/>
            <a:ext cx="5351177" cy="3386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271869" y="1727202"/>
            <a:ext cx="5351177" cy="3386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1" name="Text Placeholder 27"/>
          <p:cNvSpPr>
            <a:spLocks noGrp="1"/>
          </p:cNvSpPr>
          <p:nvPr>
            <p:ph type="body" sz="quarter" idx="37"/>
          </p:nvPr>
        </p:nvSpPr>
        <p:spPr>
          <a:xfrm>
            <a:off x="499599" y="5206740"/>
            <a:ext cx="5351115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38"/>
          </p:nvPr>
        </p:nvSpPr>
        <p:spPr>
          <a:xfrm>
            <a:off x="499599" y="5435339"/>
            <a:ext cx="5351115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6271868" y="5206740"/>
            <a:ext cx="5351115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6271868" y="5435339"/>
            <a:ext cx="5351115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Working Typ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99536" y="1727201"/>
            <a:ext cx="2658531" cy="3386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3347159" y="1727201"/>
            <a:ext cx="2658531" cy="3386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94781" y="1727201"/>
            <a:ext cx="2658531" cy="3386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9042403" y="1727201"/>
            <a:ext cx="2658531" cy="33866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39"/>
          </p:nvPr>
        </p:nvSpPr>
        <p:spPr>
          <a:xfrm>
            <a:off x="9042402" y="5206740"/>
            <a:ext cx="2658532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40"/>
          </p:nvPr>
        </p:nvSpPr>
        <p:spPr>
          <a:xfrm>
            <a:off x="9042402" y="5435339"/>
            <a:ext cx="2658532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41"/>
          </p:nvPr>
        </p:nvSpPr>
        <p:spPr>
          <a:xfrm>
            <a:off x="6194782" y="5206740"/>
            <a:ext cx="2658532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42"/>
          </p:nvPr>
        </p:nvSpPr>
        <p:spPr>
          <a:xfrm>
            <a:off x="6194782" y="5435339"/>
            <a:ext cx="2658532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43"/>
          </p:nvPr>
        </p:nvSpPr>
        <p:spPr>
          <a:xfrm>
            <a:off x="3347158" y="5206740"/>
            <a:ext cx="2658532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44"/>
          </p:nvPr>
        </p:nvSpPr>
        <p:spPr>
          <a:xfrm>
            <a:off x="3347158" y="5435339"/>
            <a:ext cx="2658532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45"/>
          </p:nvPr>
        </p:nvSpPr>
        <p:spPr>
          <a:xfrm>
            <a:off x="499537" y="5206740"/>
            <a:ext cx="2658532" cy="38106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65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46"/>
          </p:nvPr>
        </p:nvSpPr>
        <p:spPr>
          <a:xfrm>
            <a:off x="499537" y="5435339"/>
            <a:ext cx="2658532" cy="31333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65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6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Working Typ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727202"/>
            <a:ext cx="12192000" cy="3386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Working Typ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506314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6" name="그림 개체 틀 8"/>
          <p:cNvSpPr>
            <a:spLocks noGrp="1"/>
          </p:cNvSpPr>
          <p:nvPr>
            <p:ph type="pic" sz="quarter" idx="32"/>
          </p:nvPr>
        </p:nvSpPr>
        <p:spPr>
          <a:xfrm>
            <a:off x="2120625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7" name="그림 개체 틀 8"/>
          <p:cNvSpPr>
            <a:spLocks noGrp="1"/>
          </p:cNvSpPr>
          <p:nvPr>
            <p:ph type="pic" sz="quarter" idx="33"/>
          </p:nvPr>
        </p:nvSpPr>
        <p:spPr>
          <a:xfrm>
            <a:off x="3734936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8" name="그림 개체 틀 8"/>
          <p:cNvSpPr>
            <a:spLocks noGrp="1"/>
          </p:cNvSpPr>
          <p:nvPr>
            <p:ph type="pic" sz="quarter" idx="34"/>
          </p:nvPr>
        </p:nvSpPr>
        <p:spPr>
          <a:xfrm>
            <a:off x="5349246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35"/>
          </p:nvPr>
        </p:nvSpPr>
        <p:spPr>
          <a:xfrm>
            <a:off x="6963557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0" name="그림 개체 틀 8"/>
          <p:cNvSpPr>
            <a:spLocks noGrp="1"/>
          </p:cNvSpPr>
          <p:nvPr>
            <p:ph type="pic" sz="quarter" idx="36"/>
          </p:nvPr>
        </p:nvSpPr>
        <p:spPr>
          <a:xfrm>
            <a:off x="8577868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1" name="그림 개체 틀 8"/>
          <p:cNvSpPr>
            <a:spLocks noGrp="1"/>
          </p:cNvSpPr>
          <p:nvPr>
            <p:ph type="pic" sz="quarter" idx="37"/>
          </p:nvPr>
        </p:nvSpPr>
        <p:spPr>
          <a:xfrm>
            <a:off x="10192181" y="1894417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2" name="그림 개체 틀 8"/>
          <p:cNvSpPr>
            <a:spLocks noGrp="1"/>
          </p:cNvSpPr>
          <p:nvPr>
            <p:ph type="pic" sz="quarter" idx="38"/>
          </p:nvPr>
        </p:nvSpPr>
        <p:spPr>
          <a:xfrm>
            <a:off x="506314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3" name="그림 개체 틀 8"/>
          <p:cNvSpPr>
            <a:spLocks noGrp="1"/>
          </p:cNvSpPr>
          <p:nvPr>
            <p:ph type="pic" sz="quarter" idx="39"/>
          </p:nvPr>
        </p:nvSpPr>
        <p:spPr>
          <a:xfrm>
            <a:off x="2120625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4" name="그림 개체 틀 8"/>
          <p:cNvSpPr>
            <a:spLocks noGrp="1"/>
          </p:cNvSpPr>
          <p:nvPr>
            <p:ph type="pic" sz="quarter" idx="40"/>
          </p:nvPr>
        </p:nvSpPr>
        <p:spPr>
          <a:xfrm>
            <a:off x="3734936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5" name="그림 개체 틀 8"/>
          <p:cNvSpPr>
            <a:spLocks noGrp="1"/>
          </p:cNvSpPr>
          <p:nvPr>
            <p:ph type="pic" sz="quarter" idx="41"/>
          </p:nvPr>
        </p:nvSpPr>
        <p:spPr>
          <a:xfrm>
            <a:off x="5349246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6" name="그림 개체 틀 8"/>
          <p:cNvSpPr>
            <a:spLocks noGrp="1"/>
          </p:cNvSpPr>
          <p:nvPr>
            <p:ph type="pic" sz="quarter" idx="42"/>
          </p:nvPr>
        </p:nvSpPr>
        <p:spPr>
          <a:xfrm>
            <a:off x="6963557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7" name="그림 개체 틀 8"/>
          <p:cNvSpPr>
            <a:spLocks noGrp="1"/>
          </p:cNvSpPr>
          <p:nvPr>
            <p:ph type="pic" sz="quarter" idx="43"/>
          </p:nvPr>
        </p:nvSpPr>
        <p:spPr>
          <a:xfrm>
            <a:off x="8577868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8" name="그림 개체 틀 8"/>
          <p:cNvSpPr>
            <a:spLocks noGrp="1"/>
          </p:cNvSpPr>
          <p:nvPr>
            <p:ph type="pic" sz="quarter" idx="44"/>
          </p:nvPr>
        </p:nvSpPr>
        <p:spPr>
          <a:xfrm>
            <a:off x="10192181" y="3503084"/>
            <a:ext cx="1482961" cy="1482961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Arial" panose="020B0604020202020204"/>
                <a:cs typeface="Roboto Condensed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oboto Condensed" panose="02000000000000000000" pitchFamily="2" charset="0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oboto Condensed" panose="02000000000000000000" pitchFamily="2" charset="0"/>
              <a:ea typeface="Arial" panose="020B0604020202020204"/>
              <a:cs typeface="Roboto Condensed" panose="02000000000000000000" pitchFamily="2" charset="0"/>
            </a:endParaRPr>
          </a:p>
        </p:txBody>
      </p:sp>
      <p:sp>
        <p:nvSpPr>
          <p:cNvPr id="19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99536" y="1727202"/>
            <a:ext cx="5460997" cy="1964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Slide 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499536" y="1727202"/>
            <a:ext cx="2616197" cy="1964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344336" y="1727202"/>
            <a:ext cx="2616197" cy="1964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499536" y="1727202"/>
            <a:ext cx="3513664" cy="1964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19650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600"/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77B1AD-D523-4C0D-8362-A7CFF4E8650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mple clean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6400800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6400800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0" y="0"/>
            <a:ext cx="4368800" cy="6858000"/>
          </a:xfrm>
          <a:prstGeom prst="rect">
            <a:avLst/>
          </a:prstGeom>
          <a:solidFill>
            <a:srgbClr val="1B2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68800" y="0"/>
            <a:ext cx="7823200" cy="685800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>
            <a:lvl1pPr marL="0" indent="0" algn="ctr">
              <a:buNone/>
              <a:defRPr sz="1335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3805597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3805597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/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66311" y="3164630"/>
            <a:ext cx="6819991" cy="402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65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65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03520" y="0"/>
            <a:ext cx="6888480" cy="685800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  <a:latin typeface="+mn-lt"/>
                <a:cs typeface="Arial" panose="020B060402020202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anose="020B0604020202020204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Arial" panose="020B0604020202020204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660525"/>
            <a:ext cx="12192000" cy="3122613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400"/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78313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400"/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cture Placeholder 53"/>
          <p:cNvSpPr>
            <a:spLocks noGrp="1"/>
          </p:cNvSpPr>
          <p:nvPr>
            <p:ph type="pic" sz="quarter" idx="10"/>
          </p:nvPr>
        </p:nvSpPr>
        <p:spPr>
          <a:xfrm>
            <a:off x="364067" y="1950665"/>
            <a:ext cx="5181599" cy="15478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5" name="Picture Placeholder 53"/>
          <p:cNvSpPr>
            <a:spLocks noGrp="1"/>
          </p:cNvSpPr>
          <p:nvPr>
            <p:ph type="pic" sz="quarter" idx="11"/>
          </p:nvPr>
        </p:nvSpPr>
        <p:spPr>
          <a:xfrm>
            <a:off x="6292271" y="1950665"/>
            <a:ext cx="5449457" cy="154781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6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7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16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78174" y="1992322"/>
            <a:ext cx="1506211" cy="26587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6123759" y="2116139"/>
            <a:ext cx="1400209" cy="2471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/>
          <p:nvPr/>
        </p:nvSpPr>
        <p:spPr>
          <a:xfrm>
            <a:off x="0" y="3937000"/>
            <a:ext cx="12192000" cy="2921000"/>
          </a:xfrm>
          <a:prstGeom prst="rect">
            <a:avLst/>
          </a:prstGeom>
          <a:solidFill>
            <a:srgbClr val="1B2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6" tIns="60948" rIns="121896" bIns="60948" rtlCol="0"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37000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>
            <a:lvl1pPr marL="0" indent="0" algn="ctr">
              <a:buNone/>
              <a:defRPr lang="en-US" sz="1065" dirty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06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4" y="4639049"/>
            <a:ext cx="10905239" cy="28098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buNone/>
              <a:defRPr lang="id-ID" sz="1400" b="0" kern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4194549"/>
            <a:ext cx="10905239" cy="44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08965" rtl="0" eaLnBrk="1" latinLnBrk="0" hangingPunct="1">
              <a:spcBef>
                <a:spcPct val="20000"/>
              </a:spcBef>
              <a:buFont typeface="Arial" panose="020B0604020202020204"/>
              <a:buNone/>
              <a:defRPr lang="id-ID" sz="2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We Are?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4978400" y="1631950"/>
            <a:ext cx="7213600" cy="35226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631916"/>
            <a:ext cx="4978400" cy="3522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/>
            </a:endParaRPr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192000" cy="48165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kern="1200" cap="none" spc="0" normalizeH="0" baseline="0" noProof="0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kern="1200" cap="none" spc="0" normalizeH="0" baseline="0" noProof="0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b="0" i="0" kern="1200" cap="none" spc="0" normalizeH="0" baseline="0" noProof="0" smtClean="0">
                <a:solidFill>
                  <a:srgbClr val="000000">
                    <a:tint val="75000"/>
                  </a:srgbClr>
                </a:solidFill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b="0" i="0" kern="1200" cap="none" spc="0" normalizeH="0" baseline="0" noProof="0" dirty="0">
              <a:solidFill>
                <a:srgbClr val="000000">
                  <a:tint val="75000"/>
                </a:srgb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94554" y="4126327"/>
            <a:ext cx="878070" cy="87807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590609" y="4126327"/>
            <a:ext cx="878070" cy="87807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186664" y="4126327"/>
            <a:ext cx="878070" cy="87807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ent 0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838200" y="1806575"/>
            <a:ext cx="3090863" cy="3327400"/>
          </a:xfrm>
          <a:custGeom>
            <a:avLst/>
            <a:gdLst>
              <a:gd name="connsiteX0" fmla="*/ 0 w 3464190"/>
              <a:gd name="connsiteY0" fmla="*/ 0 h 1003300"/>
              <a:gd name="connsiteX1" fmla="*/ 3464190 w 3464190"/>
              <a:gd name="connsiteY1" fmla="*/ 0 h 1003300"/>
              <a:gd name="connsiteX2" fmla="*/ 3464190 w 3464190"/>
              <a:gd name="connsiteY2" fmla="*/ 1003300 h 1003300"/>
              <a:gd name="connsiteX3" fmla="*/ 0 w 3464190"/>
              <a:gd name="connsiteY3" fmla="*/ 1003300 h 1003300"/>
              <a:gd name="connsiteX4" fmla="*/ 0 w 3464190"/>
              <a:gd name="connsiteY4" fmla="*/ 0 h 1003300"/>
              <a:gd name="connsiteX0-1" fmla="*/ 0 w 3464190"/>
              <a:gd name="connsiteY0-2" fmla="*/ 0 h 1003300"/>
              <a:gd name="connsiteX1-3" fmla="*/ 3464190 w 3464190"/>
              <a:gd name="connsiteY1-4" fmla="*/ 0 h 1003300"/>
              <a:gd name="connsiteX2-5" fmla="*/ 3464190 w 3464190"/>
              <a:gd name="connsiteY2-6" fmla="*/ 1003300 h 1003300"/>
              <a:gd name="connsiteX3-7" fmla="*/ 501650 w 3464190"/>
              <a:gd name="connsiteY3-8" fmla="*/ 996950 h 1003300"/>
              <a:gd name="connsiteX4-9" fmla="*/ 0 w 3464190"/>
              <a:gd name="connsiteY4-10" fmla="*/ 1003300 h 1003300"/>
              <a:gd name="connsiteX5" fmla="*/ 0 w 3464190"/>
              <a:gd name="connsiteY5" fmla="*/ 0 h 1003300"/>
              <a:gd name="connsiteX0-11" fmla="*/ 0 w 3464190"/>
              <a:gd name="connsiteY0-12" fmla="*/ 0 h 1003300"/>
              <a:gd name="connsiteX1-13" fmla="*/ 3464190 w 3464190"/>
              <a:gd name="connsiteY1-14" fmla="*/ 0 h 1003300"/>
              <a:gd name="connsiteX2-15" fmla="*/ 3464190 w 3464190"/>
              <a:gd name="connsiteY2-16" fmla="*/ 1003300 h 1003300"/>
              <a:gd name="connsiteX3-17" fmla="*/ 635000 w 3464190"/>
              <a:gd name="connsiteY3-18" fmla="*/ 996950 h 1003300"/>
              <a:gd name="connsiteX4-19" fmla="*/ 501650 w 3464190"/>
              <a:gd name="connsiteY4-20" fmla="*/ 996950 h 1003300"/>
              <a:gd name="connsiteX5-21" fmla="*/ 0 w 3464190"/>
              <a:gd name="connsiteY5-22" fmla="*/ 1003300 h 1003300"/>
              <a:gd name="connsiteX6" fmla="*/ 0 w 3464190"/>
              <a:gd name="connsiteY6" fmla="*/ 0 h 1003300"/>
              <a:gd name="connsiteX0-23" fmla="*/ 0 w 3464190"/>
              <a:gd name="connsiteY0-24" fmla="*/ 0 h 1003300"/>
              <a:gd name="connsiteX1-25" fmla="*/ 3464190 w 3464190"/>
              <a:gd name="connsiteY1-26" fmla="*/ 0 h 1003300"/>
              <a:gd name="connsiteX2-27" fmla="*/ 3464190 w 3464190"/>
              <a:gd name="connsiteY2-28" fmla="*/ 1003300 h 1003300"/>
              <a:gd name="connsiteX3-29" fmla="*/ 793750 w 3464190"/>
              <a:gd name="connsiteY3-30" fmla="*/ 990600 h 1003300"/>
              <a:gd name="connsiteX4-31" fmla="*/ 635000 w 3464190"/>
              <a:gd name="connsiteY4-32" fmla="*/ 996950 h 1003300"/>
              <a:gd name="connsiteX5-33" fmla="*/ 501650 w 3464190"/>
              <a:gd name="connsiteY5-34" fmla="*/ 996950 h 1003300"/>
              <a:gd name="connsiteX6-35" fmla="*/ 0 w 3464190"/>
              <a:gd name="connsiteY6-36" fmla="*/ 1003300 h 1003300"/>
              <a:gd name="connsiteX7" fmla="*/ 0 w 3464190"/>
              <a:gd name="connsiteY7" fmla="*/ 0 h 1003300"/>
              <a:gd name="connsiteX0-37" fmla="*/ 0 w 3464190"/>
              <a:gd name="connsiteY0-38" fmla="*/ 0 h 1187450"/>
              <a:gd name="connsiteX1-39" fmla="*/ 3464190 w 3464190"/>
              <a:gd name="connsiteY1-40" fmla="*/ 0 h 1187450"/>
              <a:gd name="connsiteX2-41" fmla="*/ 3464190 w 3464190"/>
              <a:gd name="connsiteY2-42" fmla="*/ 1003300 h 1187450"/>
              <a:gd name="connsiteX3-43" fmla="*/ 793750 w 3464190"/>
              <a:gd name="connsiteY3-44" fmla="*/ 990600 h 1187450"/>
              <a:gd name="connsiteX4-45" fmla="*/ 501650 w 3464190"/>
              <a:gd name="connsiteY4-46" fmla="*/ 1187450 h 1187450"/>
              <a:gd name="connsiteX5-47" fmla="*/ 501650 w 3464190"/>
              <a:gd name="connsiteY5-48" fmla="*/ 996950 h 1187450"/>
              <a:gd name="connsiteX6-49" fmla="*/ 0 w 3464190"/>
              <a:gd name="connsiteY6-50" fmla="*/ 1003300 h 1187450"/>
              <a:gd name="connsiteX7-51" fmla="*/ 0 w 3464190"/>
              <a:gd name="connsiteY7-52" fmla="*/ 0 h 1187450"/>
              <a:gd name="connsiteX0-53" fmla="*/ 0 w 3464190"/>
              <a:gd name="connsiteY0-54" fmla="*/ 0 h 1187450"/>
              <a:gd name="connsiteX1-55" fmla="*/ 3464190 w 3464190"/>
              <a:gd name="connsiteY1-56" fmla="*/ 0 h 1187450"/>
              <a:gd name="connsiteX2-57" fmla="*/ 3464190 w 3464190"/>
              <a:gd name="connsiteY2-58" fmla="*/ 1003300 h 1187450"/>
              <a:gd name="connsiteX3-59" fmla="*/ 671223 w 3464190"/>
              <a:gd name="connsiteY3-60" fmla="*/ 1099374 h 1187450"/>
              <a:gd name="connsiteX4-61" fmla="*/ 501650 w 3464190"/>
              <a:gd name="connsiteY4-62" fmla="*/ 1187450 h 1187450"/>
              <a:gd name="connsiteX5-63" fmla="*/ 501650 w 3464190"/>
              <a:gd name="connsiteY5-64" fmla="*/ 996950 h 1187450"/>
              <a:gd name="connsiteX6-65" fmla="*/ 0 w 3464190"/>
              <a:gd name="connsiteY6-66" fmla="*/ 1003300 h 1187450"/>
              <a:gd name="connsiteX7-67" fmla="*/ 0 w 3464190"/>
              <a:gd name="connsiteY7-68" fmla="*/ 0 h 1187450"/>
              <a:gd name="connsiteX0-69" fmla="*/ 0 w 3464190"/>
              <a:gd name="connsiteY0-70" fmla="*/ 0 h 1187450"/>
              <a:gd name="connsiteX1-71" fmla="*/ 3464190 w 3464190"/>
              <a:gd name="connsiteY1-72" fmla="*/ 0 h 1187450"/>
              <a:gd name="connsiteX2-73" fmla="*/ 3464190 w 3464190"/>
              <a:gd name="connsiteY2-74" fmla="*/ 1003300 h 1187450"/>
              <a:gd name="connsiteX3-75" fmla="*/ 671223 w 3464190"/>
              <a:gd name="connsiteY3-76" fmla="*/ 1099374 h 1187450"/>
              <a:gd name="connsiteX4-77" fmla="*/ 501650 w 3464190"/>
              <a:gd name="connsiteY4-78" fmla="*/ 1187450 h 1187450"/>
              <a:gd name="connsiteX5-79" fmla="*/ 501649 w 3464190"/>
              <a:gd name="connsiteY5-80" fmla="*/ 1096659 h 1187450"/>
              <a:gd name="connsiteX6-81" fmla="*/ 0 w 3464190"/>
              <a:gd name="connsiteY6-82" fmla="*/ 1003300 h 1187450"/>
              <a:gd name="connsiteX7-83" fmla="*/ 0 w 3464190"/>
              <a:gd name="connsiteY7-84" fmla="*/ 0 h 1187450"/>
              <a:gd name="connsiteX0-85" fmla="*/ 22278 w 3486468"/>
              <a:gd name="connsiteY0-86" fmla="*/ 0 h 1187450"/>
              <a:gd name="connsiteX1-87" fmla="*/ 3486468 w 3486468"/>
              <a:gd name="connsiteY1-88" fmla="*/ 0 h 1187450"/>
              <a:gd name="connsiteX2-89" fmla="*/ 3486468 w 3486468"/>
              <a:gd name="connsiteY2-90" fmla="*/ 1003300 h 1187450"/>
              <a:gd name="connsiteX3-91" fmla="*/ 693501 w 3486468"/>
              <a:gd name="connsiteY3-92" fmla="*/ 1099374 h 1187450"/>
              <a:gd name="connsiteX4-93" fmla="*/ 523928 w 3486468"/>
              <a:gd name="connsiteY4-94" fmla="*/ 1187450 h 1187450"/>
              <a:gd name="connsiteX5-95" fmla="*/ 523927 w 3486468"/>
              <a:gd name="connsiteY5-96" fmla="*/ 1096659 h 1187450"/>
              <a:gd name="connsiteX6-97" fmla="*/ 0 w 3486468"/>
              <a:gd name="connsiteY6-98" fmla="*/ 1093945 h 1187450"/>
              <a:gd name="connsiteX7-99" fmla="*/ 22278 w 3486468"/>
              <a:gd name="connsiteY7-100" fmla="*/ 0 h 1187450"/>
              <a:gd name="connsiteX0-101" fmla="*/ 22278 w 3486468"/>
              <a:gd name="connsiteY0-102" fmla="*/ 0 h 1187450"/>
              <a:gd name="connsiteX1-103" fmla="*/ 3486468 w 3486468"/>
              <a:gd name="connsiteY1-104" fmla="*/ 0 h 1187450"/>
              <a:gd name="connsiteX2-105" fmla="*/ 3486468 w 3486468"/>
              <a:gd name="connsiteY2-106" fmla="*/ 1096967 h 1187450"/>
              <a:gd name="connsiteX3-107" fmla="*/ 693501 w 3486468"/>
              <a:gd name="connsiteY3-108" fmla="*/ 1099374 h 1187450"/>
              <a:gd name="connsiteX4-109" fmla="*/ 523928 w 3486468"/>
              <a:gd name="connsiteY4-110" fmla="*/ 1187450 h 1187450"/>
              <a:gd name="connsiteX5-111" fmla="*/ 523927 w 3486468"/>
              <a:gd name="connsiteY5-112" fmla="*/ 1096659 h 1187450"/>
              <a:gd name="connsiteX6-113" fmla="*/ 0 w 3486468"/>
              <a:gd name="connsiteY6-114" fmla="*/ 1093945 h 1187450"/>
              <a:gd name="connsiteX7-115" fmla="*/ 22278 w 3486468"/>
              <a:gd name="connsiteY7-116" fmla="*/ 0 h 1187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486468" h="1187450">
                <a:moveTo>
                  <a:pt x="22278" y="0"/>
                </a:moveTo>
                <a:lnTo>
                  <a:pt x="3486468" y="0"/>
                </a:lnTo>
                <a:lnTo>
                  <a:pt x="3486468" y="1096967"/>
                </a:lnTo>
                <a:lnTo>
                  <a:pt x="693501" y="1099374"/>
                </a:lnTo>
                <a:lnTo>
                  <a:pt x="523928" y="1187450"/>
                </a:lnTo>
                <a:cubicBezTo>
                  <a:pt x="523928" y="1157186"/>
                  <a:pt x="523927" y="1126923"/>
                  <a:pt x="523927" y="1096659"/>
                </a:cubicBezTo>
                <a:lnTo>
                  <a:pt x="0" y="1093945"/>
                </a:lnTo>
                <a:lnTo>
                  <a:pt x="22278" y="0"/>
                </a:lnTo>
                <a:close/>
              </a:path>
            </a:pathLst>
          </a:cu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4630738" y="1806575"/>
            <a:ext cx="3090863" cy="3327400"/>
          </a:xfrm>
          <a:custGeom>
            <a:avLst/>
            <a:gdLst>
              <a:gd name="connsiteX0" fmla="*/ 0 w 3464190"/>
              <a:gd name="connsiteY0" fmla="*/ 0 h 1003300"/>
              <a:gd name="connsiteX1" fmla="*/ 3464190 w 3464190"/>
              <a:gd name="connsiteY1" fmla="*/ 0 h 1003300"/>
              <a:gd name="connsiteX2" fmla="*/ 3464190 w 3464190"/>
              <a:gd name="connsiteY2" fmla="*/ 1003300 h 1003300"/>
              <a:gd name="connsiteX3" fmla="*/ 0 w 3464190"/>
              <a:gd name="connsiteY3" fmla="*/ 1003300 h 1003300"/>
              <a:gd name="connsiteX4" fmla="*/ 0 w 3464190"/>
              <a:gd name="connsiteY4" fmla="*/ 0 h 1003300"/>
              <a:gd name="connsiteX0-1" fmla="*/ 0 w 3464190"/>
              <a:gd name="connsiteY0-2" fmla="*/ 0 h 1003300"/>
              <a:gd name="connsiteX1-3" fmla="*/ 3464190 w 3464190"/>
              <a:gd name="connsiteY1-4" fmla="*/ 0 h 1003300"/>
              <a:gd name="connsiteX2-5" fmla="*/ 3464190 w 3464190"/>
              <a:gd name="connsiteY2-6" fmla="*/ 1003300 h 1003300"/>
              <a:gd name="connsiteX3-7" fmla="*/ 501650 w 3464190"/>
              <a:gd name="connsiteY3-8" fmla="*/ 996950 h 1003300"/>
              <a:gd name="connsiteX4-9" fmla="*/ 0 w 3464190"/>
              <a:gd name="connsiteY4-10" fmla="*/ 1003300 h 1003300"/>
              <a:gd name="connsiteX5" fmla="*/ 0 w 3464190"/>
              <a:gd name="connsiteY5" fmla="*/ 0 h 1003300"/>
              <a:gd name="connsiteX0-11" fmla="*/ 0 w 3464190"/>
              <a:gd name="connsiteY0-12" fmla="*/ 0 h 1003300"/>
              <a:gd name="connsiteX1-13" fmla="*/ 3464190 w 3464190"/>
              <a:gd name="connsiteY1-14" fmla="*/ 0 h 1003300"/>
              <a:gd name="connsiteX2-15" fmla="*/ 3464190 w 3464190"/>
              <a:gd name="connsiteY2-16" fmla="*/ 1003300 h 1003300"/>
              <a:gd name="connsiteX3-17" fmla="*/ 635000 w 3464190"/>
              <a:gd name="connsiteY3-18" fmla="*/ 996950 h 1003300"/>
              <a:gd name="connsiteX4-19" fmla="*/ 501650 w 3464190"/>
              <a:gd name="connsiteY4-20" fmla="*/ 996950 h 1003300"/>
              <a:gd name="connsiteX5-21" fmla="*/ 0 w 3464190"/>
              <a:gd name="connsiteY5-22" fmla="*/ 1003300 h 1003300"/>
              <a:gd name="connsiteX6" fmla="*/ 0 w 3464190"/>
              <a:gd name="connsiteY6" fmla="*/ 0 h 1003300"/>
              <a:gd name="connsiteX0-23" fmla="*/ 0 w 3464190"/>
              <a:gd name="connsiteY0-24" fmla="*/ 0 h 1003300"/>
              <a:gd name="connsiteX1-25" fmla="*/ 3464190 w 3464190"/>
              <a:gd name="connsiteY1-26" fmla="*/ 0 h 1003300"/>
              <a:gd name="connsiteX2-27" fmla="*/ 3464190 w 3464190"/>
              <a:gd name="connsiteY2-28" fmla="*/ 1003300 h 1003300"/>
              <a:gd name="connsiteX3-29" fmla="*/ 793750 w 3464190"/>
              <a:gd name="connsiteY3-30" fmla="*/ 990600 h 1003300"/>
              <a:gd name="connsiteX4-31" fmla="*/ 635000 w 3464190"/>
              <a:gd name="connsiteY4-32" fmla="*/ 996950 h 1003300"/>
              <a:gd name="connsiteX5-33" fmla="*/ 501650 w 3464190"/>
              <a:gd name="connsiteY5-34" fmla="*/ 996950 h 1003300"/>
              <a:gd name="connsiteX6-35" fmla="*/ 0 w 3464190"/>
              <a:gd name="connsiteY6-36" fmla="*/ 1003300 h 1003300"/>
              <a:gd name="connsiteX7" fmla="*/ 0 w 3464190"/>
              <a:gd name="connsiteY7" fmla="*/ 0 h 1003300"/>
              <a:gd name="connsiteX0-37" fmla="*/ 0 w 3464190"/>
              <a:gd name="connsiteY0-38" fmla="*/ 0 h 1187450"/>
              <a:gd name="connsiteX1-39" fmla="*/ 3464190 w 3464190"/>
              <a:gd name="connsiteY1-40" fmla="*/ 0 h 1187450"/>
              <a:gd name="connsiteX2-41" fmla="*/ 3464190 w 3464190"/>
              <a:gd name="connsiteY2-42" fmla="*/ 1003300 h 1187450"/>
              <a:gd name="connsiteX3-43" fmla="*/ 793750 w 3464190"/>
              <a:gd name="connsiteY3-44" fmla="*/ 990600 h 1187450"/>
              <a:gd name="connsiteX4-45" fmla="*/ 501650 w 3464190"/>
              <a:gd name="connsiteY4-46" fmla="*/ 1187450 h 1187450"/>
              <a:gd name="connsiteX5-47" fmla="*/ 501650 w 3464190"/>
              <a:gd name="connsiteY5-48" fmla="*/ 996950 h 1187450"/>
              <a:gd name="connsiteX6-49" fmla="*/ 0 w 3464190"/>
              <a:gd name="connsiteY6-50" fmla="*/ 1003300 h 1187450"/>
              <a:gd name="connsiteX7-51" fmla="*/ 0 w 3464190"/>
              <a:gd name="connsiteY7-52" fmla="*/ 0 h 1187450"/>
              <a:gd name="connsiteX0-53" fmla="*/ 0 w 3464190"/>
              <a:gd name="connsiteY0-54" fmla="*/ 0 h 1187450"/>
              <a:gd name="connsiteX1-55" fmla="*/ 3464190 w 3464190"/>
              <a:gd name="connsiteY1-56" fmla="*/ 0 h 1187450"/>
              <a:gd name="connsiteX2-57" fmla="*/ 3464190 w 3464190"/>
              <a:gd name="connsiteY2-58" fmla="*/ 1003300 h 1187450"/>
              <a:gd name="connsiteX3-59" fmla="*/ 671223 w 3464190"/>
              <a:gd name="connsiteY3-60" fmla="*/ 1099374 h 1187450"/>
              <a:gd name="connsiteX4-61" fmla="*/ 501650 w 3464190"/>
              <a:gd name="connsiteY4-62" fmla="*/ 1187450 h 1187450"/>
              <a:gd name="connsiteX5-63" fmla="*/ 501650 w 3464190"/>
              <a:gd name="connsiteY5-64" fmla="*/ 996950 h 1187450"/>
              <a:gd name="connsiteX6-65" fmla="*/ 0 w 3464190"/>
              <a:gd name="connsiteY6-66" fmla="*/ 1003300 h 1187450"/>
              <a:gd name="connsiteX7-67" fmla="*/ 0 w 3464190"/>
              <a:gd name="connsiteY7-68" fmla="*/ 0 h 1187450"/>
              <a:gd name="connsiteX0-69" fmla="*/ 0 w 3464190"/>
              <a:gd name="connsiteY0-70" fmla="*/ 0 h 1187450"/>
              <a:gd name="connsiteX1-71" fmla="*/ 3464190 w 3464190"/>
              <a:gd name="connsiteY1-72" fmla="*/ 0 h 1187450"/>
              <a:gd name="connsiteX2-73" fmla="*/ 3464190 w 3464190"/>
              <a:gd name="connsiteY2-74" fmla="*/ 1003300 h 1187450"/>
              <a:gd name="connsiteX3-75" fmla="*/ 671223 w 3464190"/>
              <a:gd name="connsiteY3-76" fmla="*/ 1099374 h 1187450"/>
              <a:gd name="connsiteX4-77" fmla="*/ 501650 w 3464190"/>
              <a:gd name="connsiteY4-78" fmla="*/ 1187450 h 1187450"/>
              <a:gd name="connsiteX5-79" fmla="*/ 501649 w 3464190"/>
              <a:gd name="connsiteY5-80" fmla="*/ 1096659 h 1187450"/>
              <a:gd name="connsiteX6-81" fmla="*/ 0 w 3464190"/>
              <a:gd name="connsiteY6-82" fmla="*/ 1003300 h 1187450"/>
              <a:gd name="connsiteX7-83" fmla="*/ 0 w 3464190"/>
              <a:gd name="connsiteY7-84" fmla="*/ 0 h 1187450"/>
              <a:gd name="connsiteX0-85" fmla="*/ 22278 w 3486468"/>
              <a:gd name="connsiteY0-86" fmla="*/ 0 h 1187450"/>
              <a:gd name="connsiteX1-87" fmla="*/ 3486468 w 3486468"/>
              <a:gd name="connsiteY1-88" fmla="*/ 0 h 1187450"/>
              <a:gd name="connsiteX2-89" fmla="*/ 3486468 w 3486468"/>
              <a:gd name="connsiteY2-90" fmla="*/ 1003300 h 1187450"/>
              <a:gd name="connsiteX3-91" fmla="*/ 693501 w 3486468"/>
              <a:gd name="connsiteY3-92" fmla="*/ 1099374 h 1187450"/>
              <a:gd name="connsiteX4-93" fmla="*/ 523928 w 3486468"/>
              <a:gd name="connsiteY4-94" fmla="*/ 1187450 h 1187450"/>
              <a:gd name="connsiteX5-95" fmla="*/ 523927 w 3486468"/>
              <a:gd name="connsiteY5-96" fmla="*/ 1096659 h 1187450"/>
              <a:gd name="connsiteX6-97" fmla="*/ 0 w 3486468"/>
              <a:gd name="connsiteY6-98" fmla="*/ 1093945 h 1187450"/>
              <a:gd name="connsiteX7-99" fmla="*/ 22278 w 3486468"/>
              <a:gd name="connsiteY7-100" fmla="*/ 0 h 1187450"/>
              <a:gd name="connsiteX0-101" fmla="*/ 22278 w 3486468"/>
              <a:gd name="connsiteY0-102" fmla="*/ 0 h 1187450"/>
              <a:gd name="connsiteX1-103" fmla="*/ 3486468 w 3486468"/>
              <a:gd name="connsiteY1-104" fmla="*/ 0 h 1187450"/>
              <a:gd name="connsiteX2-105" fmla="*/ 3486468 w 3486468"/>
              <a:gd name="connsiteY2-106" fmla="*/ 1096967 h 1187450"/>
              <a:gd name="connsiteX3-107" fmla="*/ 693501 w 3486468"/>
              <a:gd name="connsiteY3-108" fmla="*/ 1099374 h 1187450"/>
              <a:gd name="connsiteX4-109" fmla="*/ 523928 w 3486468"/>
              <a:gd name="connsiteY4-110" fmla="*/ 1187450 h 1187450"/>
              <a:gd name="connsiteX5-111" fmla="*/ 523927 w 3486468"/>
              <a:gd name="connsiteY5-112" fmla="*/ 1096659 h 1187450"/>
              <a:gd name="connsiteX6-113" fmla="*/ 0 w 3486468"/>
              <a:gd name="connsiteY6-114" fmla="*/ 1093945 h 1187450"/>
              <a:gd name="connsiteX7-115" fmla="*/ 22278 w 3486468"/>
              <a:gd name="connsiteY7-116" fmla="*/ 0 h 1187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486468" h="1187450">
                <a:moveTo>
                  <a:pt x="22278" y="0"/>
                </a:moveTo>
                <a:lnTo>
                  <a:pt x="3486468" y="0"/>
                </a:lnTo>
                <a:lnTo>
                  <a:pt x="3486468" y="1096967"/>
                </a:lnTo>
                <a:lnTo>
                  <a:pt x="693501" y="1099374"/>
                </a:lnTo>
                <a:lnTo>
                  <a:pt x="523928" y="1187450"/>
                </a:lnTo>
                <a:cubicBezTo>
                  <a:pt x="523928" y="1157186"/>
                  <a:pt x="523927" y="1126923"/>
                  <a:pt x="523927" y="1096659"/>
                </a:cubicBezTo>
                <a:lnTo>
                  <a:pt x="0" y="1093945"/>
                </a:lnTo>
                <a:lnTo>
                  <a:pt x="22278" y="0"/>
                </a:lnTo>
                <a:close/>
              </a:path>
            </a:pathLst>
          </a:custGeom>
          <a:noFill/>
          <a:ln w="12700">
            <a:solidFill>
              <a:srgbClr val="F4C3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8382000" y="1806575"/>
            <a:ext cx="3090863" cy="3327400"/>
          </a:xfrm>
          <a:custGeom>
            <a:avLst/>
            <a:gdLst>
              <a:gd name="connsiteX0" fmla="*/ 0 w 3464190"/>
              <a:gd name="connsiteY0" fmla="*/ 0 h 1003300"/>
              <a:gd name="connsiteX1" fmla="*/ 3464190 w 3464190"/>
              <a:gd name="connsiteY1" fmla="*/ 0 h 1003300"/>
              <a:gd name="connsiteX2" fmla="*/ 3464190 w 3464190"/>
              <a:gd name="connsiteY2" fmla="*/ 1003300 h 1003300"/>
              <a:gd name="connsiteX3" fmla="*/ 0 w 3464190"/>
              <a:gd name="connsiteY3" fmla="*/ 1003300 h 1003300"/>
              <a:gd name="connsiteX4" fmla="*/ 0 w 3464190"/>
              <a:gd name="connsiteY4" fmla="*/ 0 h 1003300"/>
              <a:gd name="connsiteX0-1" fmla="*/ 0 w 3464190"/>
              <a:gd name="connsiteY0-2" fmla="*/ 0 h 1003300"/>
              <a:gd name="connsiteX1-3" fmla="*/ 3464190 w 3464190"/>
              <a:gd name="connsiteY1-4" fmla="*/ 0 h 1003300"/>
              <a:gd name="connsiteX2-5" fmla="*/ 3464190 w 3464190"/>
              <a:gd name="connsiteY2-6" fmla="*/ 1003300 h 1003300"/>
              <a:gd name="connsiteX3-7" fmla="*/ 501650 w 3464190"/>
              <a:gd name="connsiteY3-8" fmla="*/ 996950 h 1003300"/>
              <a:gd name="connsiteX4-9" fmla="*/ 0 w 3464190"/>
              <a:gd name="connsiteY4-10" fmla="*/ 1003300 h 1003300"/>
              <a:gd name="connsiteX5" fmla="*/ 0 w 3464190"/>
              <a:gd name="connsiteY5" fmla="*/ 0 h 1003300"/>
              <a:gd name="connsiteX0-11" fmla="*/ 0 w 3464190"/>
              <a:gd name="connsiteY0-12" fmla="*/ 0 h 1003300"/>
              <a:gd name="connsiteX1-13" fmla="*/ 3464190 w 3464190"/>
              <a:gd name="connsiteY1-14" fmla="*/ 0 h 1003300"/>
              <a:gd name="connsiteX2-15" fmla="*/ 3464190 w 3464190"/>
              <a:gd name="connsiteY2-16" fmla="*/ 1003300 h 1003300"/>
              <a:gd name="connsiteX3-17" fmla="*/ 635000 w 3464190"/>
              <a:gd name="connsiteY3-18" fmla="*/ 996950 h 1003300"/>
              <a:gd name="connsiteX4-19" fmla="*/ 501650 w 3464190"/>
              <a:gd name="connsiteY4-20" fmla="*/ 996950 h 1003300"/>
              <a:gd name="connsiteX5-21" fmla="*/ 0 w 3464190"/>
              <a:gd name="connsiteY5-22" fmla="*/ 1003300 h 1003300"/>
              <a:gd name="connsiteX6" fmla="*/ 0 w 3464190"/>
              <a:gd name="connsiteY6" fmla="*/ 0 h 1003300"/>
              <a:gd name="connsiteX0-23" fmla="*/ 0 w 3464190"/>
              <a:gd name="connsiteY0-24" fmla="*/ 0 h 1003300"/>
              <a:gd name="connsiteX1-25" fmla="*/ 3464190 w 3464190"/>
              <a:gd name="connsiteY1-26" fmla="*/ 0 h 1003300"/>
              <a:gd name="connsiteX2-27" fmla="*/ 3464190 w 3464190"/>
              <a:gd name="connsiteY2-28" fmla="*/ 1003300 h 1003300"/>
              <a:gd name="connsiteX3-29" fmla="*/ 793750 w 3464190"/>
              <a:gd name="connsiteY3-30" fmla="*/ 990600 h 1003300"/>
              <a:gd name="connsiteX4-31" fmla="*/ 635000 w 3464190"/>
              <a:gd name="connsiteY4-32" fmla="*/ 996950 h 1003300"/>
              <a:gd name="connsiteX5-33" fmla="*/ 501650 w 3464190"/>
              <a:gd name="connsiteY5-34" fmla="*/ 996950 h 1003300"/>
              <a:gd name="connsiteX6-35" fmla="*/ 0 w 3464190"/>
              <a:gd name="connsiteY6-36" fmla="*/ 1003300 h 1003300"/>
              <a:gd name="connsiteX7" fmla="*/ 0 w 3464190"/>
              <a:gd name="connsiteY7" fmla="*/ 0 h 1003300"/>
              <a:gd name="connsiteX0-37" fmla="*/ 0 w 3464190"/>
              <a:gd name="connsiteY0-38" fmla="*/ 0 h 1187450"/>
              <a:gd name="connsiteX1-39" fmla="*/ 3464190 w 3464190"/>
              <a:gd name="connsiteY1-40" fmla="*/ 0 h 1187450"/>
              <a:gd name="connsiteX2-41" fmla="*/ 3464190 w 3464190"/>
              <a:gd name="connsiteY2-42" fmla="*/ 1003300 h 1187450"/>
              <a:gd name="connsiteX3-43" fmla="*/ 793750 w 3464190"/>
              <a:gd name="connsiteY3-44" fmla="*/ 990600 h 1187450"/>
              <a:gd name="connsiteX4-45" fmla="*/ 501650 w 3464190"/>
              <a:gd name="connsiteY4-46" fmla="*/ 1187450 h 1187450"/>
              <a:gd name="connsiteX5-47" fmla="*/ 501650 w 3464190"/>
              <a:gd name="connsiteY5-48" fmla="*/ 996950 h 1187450"/>
              <a:gd name="connsiteX6-49" fmla="*/ 0 w 3464190"/>
              <a:gd name="connsiteY6-50" fmla="*/ 1003300 h 1187450"/>
              <a:gd name="connsiteX7-51" fmla="*/ 0 w 3464190"/>
              <a:gd name="connsiteY7-52" fmla="*/ 0 h 1187450"/>
              <a:gd name="connsiteX0-53" fmla="*/ 0 w 3464190"/>
              <a:gd name="connsiteY0-54" fmla="*/ 0 h 1187450"/>
              <a:gd name="connsiteX1-55" fmla="*/ 3464190 w 3464190"/>
              <a:gd name="connsiteY1-56" fmla="*/ 0 h 1187450"/>
              <a:gd name="connsiteX2-57" fmla="*/ 3464190 w 3464190"/>
              <a:gd name="connsiteY2-58" fmla="*/ 1003300 h 1187450"/>
              <a:gd name="connsiteX3-59" fmla="*/ 671223 w 3464190"/>
              <a:gd name="connsiteY3-60" fmla="*/ 1099374 h 1187450"/>
              <a:gd name="connsiteX4-61" fmla="*/ 501650 w 3464190"/>
              <a:gd name="connsiteY4-62" fmla="*/ 1187450 h 1187450"/>
              <a:gd name="connsiteX5-63" fmla="*/ 501650 w 3464190"/>
              <a:gd name="connsiteY5-64" fmla="*/ 996950 h 1187450"/>
              <a:gd name="connsiteX6-65" fmla="*/ 0 w 3464190"/>
              <a:gd name="connsiteY6-66" fmla="*/ 1003300 h 1187450"/>
              <a:gd name="connsiteX7-67" fmla="*/ 0 w 3464190"/>
              <a:gd name="connsiteY7-68" fmla="*/ 0 h 1187450"/>
              <a:gd name="connsiteX0-69" fmla="*/ 0 w 3464190"/>
              <a:gd name="connsiteY0-70" fmla="*/ 0 h 1187450"/>
              <a:gd name="connsiteX1-71" fmla="*/ 3464190 w 3464190"/>
              <a:gd name="connsiteY1-72" fmla="*/ 0 h 1187450"/>
              <a:gd name="connsiteX2-73" fmla="*/ 3464190 w 3464190"/>
              <a:gd name="connsiteY2-74" fmla="*/ 1003300 h 1187450"/>
              <a:gd name="connsiteX3-75" fmla="*/ 671223 w 3464190"/>
              <a:gd name="connsiteY3-76" fmla="*/ 1099374 h 1187450"/>
              <a:gd name="connsiteX4-77" fmla="*/ 501650 w 3464190"/>
              <a:gd name="connsiteY4-78" fmla="*/ 1187450 h 1187450"/>
              <a:gd name="connsiteX5-79" fmla="*/ 501649 w 3464190"/>
              <a:gd name="connsiteY5-80" fmla="*/ 1096659 h 1187450"/>
              <a:gd name="connsiteX6-81" fmla="*/ 0 w 3464190"/>
              <a:gd name="connsiteY6-82" fmla="*/ 1003300 h 1187450"/>
              <a:gd name="connsiteX7-83" fmla="*/ 0 w 3464190"/>
              <a:gd name="connsiteY7-84" fmla="*/ 0 h 1187450"/>
              <a:gd name="connsiteX0-85" fmla="*/ 22278 w 3486468"/>
              <a:gd name="connsiteY0-86" fmla="*/ 0 h 1187450"/>
              <a:gd name="connsiteX1-87" fmla="*/ 3486468 w 3486468"/>
              <a:gd name="connsiteY1-88" fmla="*/ 0 h 1187450"/>
              <a:gd name="connsiteX2-89" fmla="*/ 3486468 w 3486468"/>
              <a:gd name="connsiteY2-90" fmla="*/ 1003300 h 1187450"/>
              <a:gd name="connsiteX3-91" fmla="*/ 693501 w 3486468"/>
              <a:gd name="connsiteY3-92" fmla="*/ 1099374 h 1187450"/>
              <a:gd name="connsiteX4-93" fmla="*/ 523928 w 3486468"/>
              <a:gd name="connsiteY4-94" fmla="*/ 1187450 h 1187450"/>
              <a:gd name="connsiteX5-95" fmla="*/ 523927 w 3486468"/>
              <a:gd name="connsiteY5-96" fmla="*/ 1096659 h 1187450"/>
              <a:gd name="connsiteX6-97" fmla="*/ 0 w 3486468"/>
              <a:gd name="connsiteY6-98" fmla="*/ 1093945 h 1187450"/>
              <a:gd name="connsiteX7-99" fmla="*/ 22278 w 3486468"/>
              <a:gd name="connsiteY7-100" fmla="*/ 0 h 1187450"/>
              <a:gd name="connsiteX0-101" fmla="*/ 22278 w 3486468"/>
              <a:gd name="connsiteY0-102" fmla="*/ 0 h 1187450"/>
              <a:gd name="connsiteX1-103" fmla="*/ 3486468 w 3486468"/>
              <a:gd name="connsiteY1-104" fmla="*/ 0 h 1187450"/>
              <a:gd name="connsiteX2-105" fmla="*/ 3486468 w 3486468"/>
              <a:gd name="connsiteY2-106" fmla="*/ 1096967 h 1187450"/>
              <a:gd name="connsiteX3-107" fmla="*/ 693501 w 3486468"/>
              <a:gd name="connsiteY3-108" fmla="*/ 1099374 h 1187450"/>
              <a:gd name="connsiteX4-109" fmla="*/ 523928 w 3486468"/>
              <a:gd name="connsiteY4-110" fmla="*/ 1187450 h 1187450"/>
              <a:gd name="connsiteX5-111" fmla="*/ 523927 w 3486468"/>
              <a:gd name="connsiteY5-112" fmla="*/ 1096659 h 1187450"/>
              <a:gd name="connsiteX6-113" fmla="*/ 0 w 3486468"/>
              <a:gd name="connsiteY6-114" fmla="*/ 1093945 h 1187450"/>
              <a:gd name="connsiteX7-115" fmla="*/ 22278 w 3486468"/>
              <a:gd name="connsiteY7-116" fmla="*/ 0 h 1187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3486468" h="1187450">
                <a:moveTo>
                  <a:pt x="22278" y="0"/>
                </a:moveTo>
                <a:lnTo>
                  <a:pt x="3486468" y="0"/>
                </a:lnTo>
                <a:lnTo>
                  <a:pt x="3486468" y="1096967"/>
                </a:lnTo>
                <a:lnTo>
                  <a:pt x="693501" y="1099374"/>
                </a:lnTo>
                <a:lnTo>
                  <a:pt x="523928" y="1187450"/>
                </a:lnTo>
                <a:cubicBezTo>
                  <a:pt x="523928" y="1157186"/>
                  <a:pt x="523927" y="1126923"/>
                  <a:pt x="523927" y="1096659"/>
                </a:cubicBezTo>
                <a:lnTo>
                  <a:pt x="0" y="1093945"/>
                </a:lnTo>
                <a:lnTo>
                  <a:pt x="22278" y="0"/>
                </a:lnTo>
                <a:close/>
              </a:path>
            </a:pathLst>
          </a:cu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그림 개체 틀 8"/>
          <p:cNvSpPr>
            <a:spLocks noGrp="1"/>
          </p:cNvSpPr>
          <p:nvPr>
            <p:ph type="pic" sz="quarter" idx="10"/>
          </p:nvPr>
        </p:nvSpPr>
        <p:spPr>
          <a:xfrm>
            <a:off x="855133" y="5234843"/>
            <a:ext cx="688243" cy="688243"/>
          </a:xfrm>
          <a:prstGeom prst="ellipse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그림 개체 틀 8"/>
          <p:cNvSpPr>
            <a:spLocks noGrp="1"/>
          </p:cNvSpPr>
          <p:nvPr>
            <p:ph type="pic" sz="quarter" idx="11"/>
          </p:nvPr>
        </p:nvSpPr>
        <p:spPr>
          <a:xfrm>
            <a:off x="4648200" y="5234843"/>
            <a:ext cx="688243" cy="688243"/>
          </a:xfrm>
          <a:prstGeom prst="ellipse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그림 개체 틀 8"/>
          <p:cNvSpPr>
            <a:spLocks noGrp="1"/>
          </p:cNvSpPr>
          <p:nvPr>
            <p:ph type="pic" sz="quarter" idx="12"/>
          </p:nvPr>
        </p:nvSpPr>
        <p:spPr>
          <a:xfrm>
            <a:off x="8398933" y="5234843"/>
            <a:ext cx="688243" cy="688243"/>
          </a:xfrm>
          <a:prstGeom prst="ellipse">
            <a:avLst/>
          </a:prstGeom>
          <a:noFill/>
          <a:ln w="127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ko-KR" altLang="en-US" sz="1065" dirty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6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ko-KR" altLang="en-US" sz="10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6400800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31"/>
          </p:nvPr>
        </p:nvSpPr>
        <p:spPr>
          <a:xfrm>
            <a:off x="364067" y="1183118"/>
            <a:ext cx="6400800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rgbClr val="FFFFFF">
                    <a:alpha val="70000"/>
                  </a:srgb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26"/>
          </p:nvPr>
        </p:nvSpPr>
        <p:spPr>
          <a:xfrm>
            <a:off x="787400" y="2050382"/>
            <a:ext cx="3822700" cy="3434882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400"/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4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27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7"/>
          </p:nvPr>
        </p:nvSpPr>
        <p:spPr>
          <a:xfrm>
            <a:off x="977617" y="2063750"/>
            <a:ext cx="1421096" cy="1439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8"/>
          </p:nvPr>
        </p:nvSpPr>
        <p:spPr>
          <a:xfrm>
            <a:off x="2728080" y="2063750"/>
            <a:ext cx="1421096" cy="1439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29"/>
          </p:nvPr>
        </p:nvSpPr>
        <p:spPr>
          <a:xfrm>
            <a:off x="4499707" y="2063750"/>
            <a:ext cx="1421096" cy="1439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30"/>
          </p:nvPr>
        </p:nvSpPr>
        <p:spPr>
          <a:xfrm>
            <a:off x="6258082" y="2063750"/>
            <a:ext cx="1421096" cy="1439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Picture Placeholder 20"/>
          <p:cNvSpPr>
            <a:spLocks noGrp="1"/>
          </p:cNvSpPr>
          <p:nvPr>
            <p:ph type="pic" sz="quarter" idx="31"/>
          </p:nvPr>
        </p:nvSpPr>
        <p:spPr>
          <a:xfrm>
            <a:off x="8012007" y="2063750"/>
            <a:ext cx="1421096" cy="1439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" name="Picture Placeholder 20"/>
          <p:cNvSpPr>
            <a:spLocks noGrp="1"/>
          </p:cNvSpPr>
          <p:nvPr>
            <p:ph type="pic" sz="quarter" idx="32"/>
          </p:nvPr>
        </p:nvSpPr>
        <p:spPr>
          <a:xfrm>
            <a:off x="9791164" y="2063750"/>
            <a:ext cx="1421096" cy="14398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12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637281" y="2159623"/>
            <a:ext cx="2536090" cy="3391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448926" y="1951957"/>
            <a:ext cx="5428281" cy="4455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ample clean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>
          <a:xfrm>
            <a:off x="0" y="0"/>
            <a:ext cx="12192000" cy="483393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6400800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bg1"/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64067" y="1253458"/>
            <a:ext cx="6400800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rgbClr val="FFFFFF">
                    <a:alpha val="70000"/>
                  </a:srgb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919663" y="1304925"/>
            <a:ext cx="2505075" cy="4421188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/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Working Typ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467" y="1735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2039661" y="1735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070856" y="1735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102051" y="1735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133245" y="1735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0164440" y="1735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467" y="3271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2039661" y="3271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4070856" y="3271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2051" y="3271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8133245" y="3271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0164440" y="3271668"/>
            <a:ext cx="2027808" cy="15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sz="1335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335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单击图标添加图片</a:t>
            </a:r>
            <a:endParaRPr kumimoji="0" 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Title 8"/>
          <p:cNvSpPr>
            <a:spLocks noGrp="1"/>
          </p:cNvSpPr>
          <p:nvPr>
            <p:ph type="title"/>
          </p:nvPr>
        </p:nvSpPr>
        <p:spPr>
          <a:xfrm>
            <a:off x="364067" y="683683"/>
            <a:ext cx="8652933" cy="698500"/>
          </a:xfrm>
          <a:prstGeom prst="rect">
            <a:avLst/>
          </a:prstGeom>
        </p:spPr>
        <p:txBody>
          <a:bodyPr vert="horz"/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28"/>
          </p:nvPr>
        </p:nvSpPr>
        <p:spPr>
          <a:xfrm>
            <a:off x="364067" y="1253458"/>
            <a:ext cx="8652933" cy="381065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200" baseline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6" Type="http://schemas.openxmlformats.org/officeDocument/2006/relationships/theme" Target="../theme/theme1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77B1AD-D523-4C0D-8362-A7CFF4E86502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B9E821-CB41-4557-879C-24BFC1EF65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Condensed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3.jpe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 rot="16200000" flipV="1">
            <a:off x="-1025525" y="1025525"/>
            <a:ext cx="6858000" cy="48069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4510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45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451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5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Sev01"/>
          <p:cNvSpPr>
            <a:spLocks noChangeAspect="1"/>
          </p:cNvSpPr>
          <p:nvPr/>
        </p:nvSpPr>
        <p:spPr>
          <a:xfrm>
            <a:off x="1231265" y="1744345"/>
            <a:ext cx="3205480" cy="3203575"/>
          </a:xfrm>
          <a:prstGeom prst="ellipse">
            <a:avLst/>
          </a:prstGeom>
          <a:blipFill rotWithShape="1">
            <a:blip r:embed="rId1"/>
            <a:stretch>
              <a:fillRect l="-5000" t="-7000" r="-5000" b="-14000"/>
            </a:stretch>
          </a:blip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533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00650" y="1070610"/>
            <a:ext cx="58356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72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Adenomatoid odontogenic tumor</a:t>
            </a:r>
            <a:endParaRPr kumimoji="0" lang="en-IN" altLang="en-US" sz="7200" b="0" i="0" u="none" strike="noStrike" kern="1200" cap="none" spc="3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10839450" y="2708275"/>
            <a:ext cx="1352550" cy="4149725"/>
          </a:xfrm>
          <a:prstGeom prst="rtTriangle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1350625" y="0"/>
            <a:ext cx="841375" cy="871538"/>
          </a:xfrm>
          <a:custGeom>
            <a:avLst/>
            <a:gdLst>
              <a:gd name="connsiteX0" fmla="*/ 111319 w 841828"/>
              <a:gd name="connsiteY0" fmla="*/ 0 h 870858"/>
              <a:gd name="connsiteX1" fmla="*/ 841828 w 841828"/>
              <a:gd name="connsiteY1" fmla="*/ 0 h 870858"/>
              <a:gd name="connsiteX2" fmla="*/ 841828 w 841828"/>
              <a:gd name="connsiteY2" fmla="*/ 781579 h 870858"/>
              <a:gd name="connsiteX3" fmla="*/ 756147 w 841828"/>
              <a:gd name="connsiteY3" fmla="*/ 828085 h 870858"/>
              <a:gd name="connsiteX4" fmla="*/ 544286 w 841828"/>
              <a:gd name="connsiteY4" fmla="*/ 870858 h 870858"/>
              <a:gd name="connsiteX5" fmla="*/ 0 w 841828"/>
              <a:gd name="connsiteY5" fmla="*/ 326572 h 870858"/>
              <a:gd name="connsiteX6" fmla="*/ 92955 w 841828"/>
              <a:gd name="connsiteY6" fmla="*/ 22257 h 87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828" h="870858">
                <a:moveTo>
                  <a:pt x="111319" y="0"/>
                </a:moveTo>
                <a:lnTo>
                  <a:pt x="841828" y="0"/>
                </a:lnTo>
                <a:lnTo>
                  <a:pt x="841828" y="781579"/>
                </a:lnTo>
                <a:lnTo>
                  <a:pt x="756147" y="828085"/>
                </a:lnTo>
                <a:cubicBezTo>
                  <a:pt x="691029" y="855628"/>
                  <a:pt x="619436" y="870858"/>
                  <a:pt x="544286" y="870858"/>
                </a:cubicBezTo>
                <a:cubicBezTo>
                  <a:pt x="243685" y="870858"/>
                  <a:pt x="0" y="627173"/>
                  <a:pt x="0" y="326572"/>
                </a:cubicBezTo>
                <a:cubicBezTo>
                  <a:pt x="0" y="213847"/>
                  <a:pt x="34268" y="109125"/>
                  <a:pt x="92955" y="22257"/>
                </a:cubicBezTo>
                <a:close/>
              </a:path>
            </a:pathLst>
          </a:cu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839450" y="327025"/>
            <a:ext cx="368300" cy="368300"/>
          </a:xfrm>
          <a:prstGeom prst="ellipse">
            <a:avLst/>
          </a:pr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464925" y="974725"/>
            <a:ext cx="509588" cy="509588"/>
          </a:xfrm>
          <a:prstGeom prst="ellipse">
            <a:avLst/>
          </a:pr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036300" y="974725"/>
            <a:ext cx="171450" cy="171450"/>
          </a:xfrm>
          <a:prstGeom prst="ellipse">
            <a:avLst/>
          </a:pr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文本框 2"/>
          <p:cNvSpPr txBox="1"/>
          <p:nvPr/>
        </p:nvSpPr>
        <p:spPr>
          <a:xfrm>
            <a:off x="5200650" y="4364990"/>
            <a:ext cx="5835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40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(AOT)</a:t>
            </a:r>
            <a:endParaRPr kumimoji="0" lang="en-IN" altLang="en-US" sz="4000" b="0" i="0" u="none" strike="noStrike" kern="1200" cap="none" spc="30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6457950" y="5775960"/>
            <a:ext cx="33216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RITU KUMARI</a:t>
            </a:r>
            <a:endParaRPr kumimoji="0" lang="en-IN" altLang="en-US" sz="2400" b="0" i="0" u="none" strike="noStrike" kern="1200" cap="none" spc="30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24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(BDS 3RD YEAR)</a:t>
            </a:r>
            <a:endParaRPr kumimoji="0" lang="en-IN" altLang="en-US" sz="2400" b="0" i="0" u="none" strike="noStrike" kern="1200" cap="none" spc="30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文本框 6"/>
          <p:cNvSpPr txBox="1"/>
          <p:nvPr/>
        </p:nvSpPr>
        <p:spPr>
          <a:xfrm>
            <a:off x="212725" y="2616200"/>
            <a:ext cx="296672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IN" altLang="en-US" sz="36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FOCI OF CALCIFIED MASS</a:t>
            </a:r>
            <a:endParaRPr lang="en-IN" altLang="en-US" sz="36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Screenshot (169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557780" y="132080"/>
            <a:ext cx="9461500" cy="62877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Placeholder 3" descr="IMG-20210406-WA0001"/>
          <p:cNvPicPr>
            <a:picLocks noChangeAspect="1"/>
          </p:cNvPicPr>
          <p:nvPr>
            <p:ph type="pic" sz="quarter" idx="10"/>
          </p:nvPr>
        </p:nvPicPr>
        <p:blipFill>
          <a:blip r:embed="rId1">
            <a:lum contrast="54000"/>
          </a:blip>
          <a:srcRect l="5924" t="4075" r="8048" b="4460"/>
          <a:stretch>
            <a:fillRect/>
          </a:stretch>
        </p:blipFill>
        <p:spPr>
          <a:xfrm rot="5400000">
            <a:off x="2948940" y="-2692400"/>
            <a:ext cx="6294120" cy="118973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Placeholder 3" descr="JIndianAcadOralMedRadiol_2017_29_4_329_225465_f3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87985" y="1111250"/>
            <a:ext cx="5149215" cy="4097020"/>
          </a:xfrm>
          <a:prstGeom prst="rect">
            <a:avLst/>
          </a:prstGeom>
        </p:spPr>
      </p:pic>
      <p:pic>
        <p:nvPicPr>
          <p:cNvPr id="6" name="Picture Placeholder 5" descr="JIndianAcadOralMedRadiol_2017_29_4_329_225465_f7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6906895" y="1111250"/>
            <a:ext cx="4994275" cy="40665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542280" y="2706370"/>
            <a:ext cx="1364615" cy="144526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8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sz="8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925" y="200025"/>
            <a:ext cx="3387090" cy="276733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380365" y="476250"/>
            <a:ext cx="3204210" cy="22155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lvl="0" algn="l" defTabSz="1216025" eaLnBrk="1" hangingPunct="1">
              <a:spcBef>
                <a:spcPct val="20000"/>
              </a:spcBef>
            </a:pPr>
            <a:r>
              <a:rPr lang="en-IN" altLang="zh-CN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ORTHOPANTOMOGRAM REVEALED A WELL-CIRCUMSCRIBED RADIOLUCENCY INVOLVING RIGHT MANDIBULAR FIRST PREMOLAR AND DISPLACING THE ROOTS OF ADJACENT TEETH</a:t>
            </a:r>
            <a:endParaRPr lang="en-IN" altLang="zh-CN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5" name="Picture Placeholder 14" descr="annals-medical-health-sciences-postoperative-orthopantomogram-5-6-469-g004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l="4167" t="4810" r="4649" b="24035"/>
          <a:stretch>
            <a:fillRect/>
          </a:stretch>
        </p:blipFill>
        <p:spPr>
          <a:xfrm>
            <a:off x="1203325" y="3568700"/>
            <a:ext cx="7011670" cy="3134360"/>
          </a:xfrm>
          <a:prstGeom prst="rect">
            <a:avLst/>
          </a:prstGeom>
        </p:spPr>
      </p:pic>
      <p:pic>
        <p:nvPicPr>
          <p:cNvPr id="19" name="Picture Placeholder 18" descr="annals-medical-health-sciences-Orthopantomogram-5-6-469-g001"/>
          <p:cNvPicPr>
            <a:picLocks noChangeAspect="1"/>
          </p:cNvPicPr>
          <p:nvPr>
            <p:ph type="pic" sz="quarter" idx="11"/>
          </p:nvPr>
        </p:nvPicPr>
        <p:blipFill>
          <a:blip r:embed="rId2"/>
          <a:srcRect l="4569" t="5502" r="3569" b="25549"/>
          <a:stretch>
            <a:fillRect/>
          </a:stretch>
        </p:blipFill>
        <p:spPr>
          <a:xfrm>
            <a:off x="3884295" y="130175"/>
            <a:ext cx="7150735" cy="3055620"/>
          </a:xfrm>
          <a:prstGeom prst="rect">
            <a:avLst/>
          </a:prstGeom>
        </p:spPr>
      </p:pic>
      <p:sp>
        <p:nvSpPr>
          <p:cNvPr id="23" name="矩形 10"/>
          <p:cNvSpPr/>
          <p:nvPr/>
        </p:nvSpPr>
        <p:spPr>
          <a:xfrm>
            <a:off x="8426450" y="3811270"/>
            <a:ext cx="3291205" cy="27641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8612505" y="3994785"/>
            <a:ext cx="2919095" cy="24930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lvl="0" algn="l" defTabSz="1216025" eaLnBrk="1" hangingPunct="1">
              <a:spcBef>
                <a:spcPct val="20000"/>
              </a:spcBef>
            </a:pPr>
            <a:r>
              <a:rPr lang="en-IN" altLang="zh-CN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ONE-YEAR POSTOPERATIVE ORTHOPANTOMOGRAM REVEALED HEALING AND NEAR NORMAL ALIGNMENT OF THE PREVIOUSLY DISPLACED ROOTS OF ADJACENT TEETH</a:t>
            </a:r>
            <a:endParaRPr lang="en-IN" altLang="zh-CN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 rot="16200000" flipV="1">
            <a:off x="-1025525" y="1025525"/>
            <a:ext cx="6858000" cy="48069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4510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451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451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45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08095" y="2706370"/>
            <a:ext cx="73996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US" sz="8800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THANK YOU</a:t>
            </a:r>
            <a:endParaRPr kumimoji="0" lang="en-IN" altLang="en-US" sz="8800" b="0" i="0" u="none" strike="noStrike" kern="1200" cap="none" spc="30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5" name="直角三角形 4"/>
          <p:cNvSpPr/>
          <p:nvPr/>
        </p:nvSpPr>
        <p:spPr>
          <a:xfrm flipH="1">
            <a:off x="10838815" y="2708275"/>
            <a:ext cx="1353185" cy="4149725"/>
          </a:xfrm>
          <a:prstGeom prst="rtTriangle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1350625" y="0"/>
            <a:ext cx="841375" cy="871538"/>
          </a:xfrm>
          <a:custGeom>
            <a:avLst/>
            <a:gdLst>
              <a:gd name="connsiteX0" fmla="*/ 111319 w 841828"/>
              <a:gd name="connsiteY0" fmla="*/ 0 h 870858"/>
              <a:gd name="connsiteX1" fmla="*/ 841828 w 841828"/>
              <a:gd name="connsiteY1" fmla="*/ 0 h 870858"/>
              <a:gd name="connsiteX2" fmla="*/ 841828 w 841828"/>
              <a:gd name="connsiteY2" fmla="*/ 781579 h 870858"/>
              <a:gd name="connsiteX3" fmla="*/ 756147 w 841828"/>
              <a:gd name="connsiteY3" fmla="*/ 828085 h 870858"/>
              <a:gd name="connsiteX4" fmla="*/ 544286 w 841828"/>
              <a:gd name="connsiteY4" fmla="*/ 870858 h 870858"/>
              <a:gd name="connsiteX5" fmla="*/ 0 w 841828"/>
              <a:gd name="connsiteY5" fmla="*/ 326572 h 870858"/>
              <a:gd name="connsiteX6" fmla="*/ 92955 w 841828"/>
              <a:gd name="connsiteY6" fmla="*/ 22257 h 87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828" h="870858">
                <a:moveTo>
                  <a:pt x="111319" y="0"/>
                </a:moveTo>
                <a:lnTo>
                  <a:pt x="841828" y="0"/>
                </a:lnTo>
                <a:lnTo>
                  <a:pt x="841828" y="781579"/>
                </a:lnTo>
                <a:lnTo>
                  <a:pt x="756147" y="828085"/>
                </a:lnTo>
                <a:cubicBezTo>
                  <a:pt x="691029" y="855628"/>
                  <a:pt x="619436" y="870858"/>
                  <a:pt x="544286" y="870858"/>
                </a:cubicBezTo>
                <a:cubicBezTo>
                  <a:pt x="243685" y="870858"/>
                  <a:pt x="0" y="627173"/>
                  <a:pt x="0" y="326572"/>
                </a:cubicBezTo>
                <a:cubicBezTo>
                  <a:pt x="0" y="213847"/>
                  <a:pt x="34268" y="109125"/>
                  <a:pt x="92955" y="22257"/>
                </a:cubicBezTo>
                <a:close/>
              </a:path>
            </a:pathLst>
          </a:cu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0839450" y="327025"/>
            <a:ext cx="368300" cy="368300"/>
          </a:xfrm>
          <a:prstGeom prst="ellipse">
            <a:avLst/>
          </a:pr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464925" y="974725"/>
            <a:ext cx="509588" cy="509588"/>
          </a:xfrm>
          <a:prstGeom prst="ellipse">
            <a:avLst/>
          </a:pr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1036300" y="974725"/>
            <a:ext cx="171450" cy="171450"/>
          </a:xfrm>
          <a:prstGeom prst="ellipse">
            <a:avLst/>
          </a:prstGeom>
          <a:solidFill>
            <a:srgbClr val="23A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文本框 6"/>
          <p:cNvSpPr txBox="1"/>
          <p:nvPr/>
        </p:nvSpPr>
        <p:spPr>
          <a:xfrm>
            <a:off x="260985" y="177165"/>
            <a:ext cx="51308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IN" altLang="en-US" sz="3600" u="sng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CLINICAL FEATURES</a:t>
            </a:r>
            <a:endParaRPr lang="en-IN" altLang="en-US" sz="3600" u="sng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Placeholder 2" descr="JIndianAcadOralMedRadiol_2017_29_4_329_225465_f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260985" y="1388110"/>
            <a:ext cx="7722235" cy="3133725"/>
          </a:xfrm>
          <a:prstGeom prst="rect">
            <a:avLst/>
          </a:prstGeom>
        </p:spPr>
      </p:pic>
      <p:pic>
        <p:nvPicPr>
          <p:cNvPr id="5" name="Picture Placeholder 4" descr="JIndianAcadOralMedRadiol_2017_29_4_329_225465_f3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8040370" y="1388110"/>
            <a:ext cx="3938905" cy="3133725"/>
          </a:xfrm>
          <a:prstGeom prst="rect">
            <a:avLst/>
          </a:prstGeom>
        </p:spPr>
      </p:pic>
      <p:sp>
        <p:nvSpPr>
          <p:cNvPr id="10" name="文本框 6"/>
          <p:cNvSpPr txBox="1"/>
          <p:nvPr/>
        </p:nvSpPr>
        <p:spPr>
          <a:xfrm>
            <a:off x="2287905" y="4720590"/>
            <a:ext cx="806132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 eaLnBrk="1" hangingPunct="1"/>
            <a:r>
              <a:rPr lang="en-IN" altLang="en-US" sz="24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PERIPHERAL VARIENT </a:t>
            </a:r>
            <a:endParaRPr lang="en-IN" altLang="en-US" sz="24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lvl="0" algn="ctr" eaLnBrk="1" hangingPunct="1"/>
            <a:r>
              <a:rPr lang="en-IN" altLang="en-US" sz="24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OF AOT</a:t>
            </a:r>
            <a:endParaRPr lang="en-IN" altLang="en-US" sz="24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lvl="0" algn="ctr" eaLnBrk="1" hangingPunct="1"/>
            <a:r>
              <a:rPr lang="en-IN" altLang="en-US" sz="24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(small sesile growth on gingiva)</a:t>
            </a:r>
            <a:endParaRPr lang="en-IN" altLang="en-US" sz="24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文本框 6"/>
          <p:cNvSpPr txBox="1"/>
          <p:nvPr/>
        </p:nvSpPr>
        <p:spPr>
          <a:xfrm>
            <a:off x="260985" y="177165"/>
            <a:ext cx="62249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IN" altLang="en-US" sz="3600" u="sng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RADIOGRAPHIC FEATURES</a:t>
            </a:r>
            <a:endParaRPr lang="en-IN" altLang="en-US" sz="3600" u="sng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Placeholder 15" descr="aotceot-9-638"/>
          <p:cNvPicPr>
            <a:picLocks noChangeAspect="1"/>
          </p:cNvPicPr>
          <p:nvPr>
            <p:ph type="pic" sz="quarter" idx="10"/>
          </p:nvPr>
        </p:nvPicPr>
        <p:blipFill>
          <a:blip r:embed="rId1">
            <a:lum contrast="24000"/>
          </a:blip>
          <a:srcRect l="18839" t="25748" r="18093" b="5797"/>
          <a:stretch>
            <a:fillRect/>
          </a:stretch>
        </p:blipFill>
        <p:spPr>
          <a:xfrm>
            <a:off x="1445895" y="1266825"/>
            <a:ext cx="6184900" cy="5040630"/>
          </a:xfrm>
          <a:prstGeom prst="rect">
            <a:avLst/>
          </a:prstGeom>
        </p:spPr>
      </p:pic>
      <p:sp>
        <p:nvSpPr>
          <p:cNvPr id="17" name="文本框 6"/>
          <p:cNvSpPr txBox="1"/>
          <p:nvPr/>
        </p:nvSpPr>
        <p:spPr>
          <a:xfrm>
            <a:off x="8174355" y="2606040"/>
            <a:ext cx="3586480" cy="1722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l" eaLnBrk="1" hangingPunct="1"/>
            <a:r>
              <a:rPr lang="en-IN" altLang="en-US" sz="2800" u="sng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FORMS OF AOT</a:t>
            </a:r>
            <a:r>
              <a:rPr lang="en-IN" altLang="en-US" sz="28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:</a:t>
            </a:r>
            <a:endParaRPr lang="en-IN" altLang="en-US" sz="28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lvl="0" algn="l" eaLnBrk="1" hangingPunct="1"/>
            <a:endParaRPr lang="en-IN" altLang="en-US" sz="6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marL="514350" lvl="0" indent="-514350" algn="l" eaLnBrk="1" hangingPunct="1">
              <a:buAutoNum type="arabicPeriod"/>
            </a:pPr>
            <a:r>
              <a:rPr lang="en-IN" altLang="en-US" sz="24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FOLLICULAR (F)</a:t>
            </a:r>
            <a:endParaRPr lang="en-IN" altLang="en-US" sz="24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marL="514350" lvl="0" indent="-514350" algn="l" eaLnBrk="1" hangingPunct="1">
              <a:buAutoNum type="arabicPeriod"/>
            </a:pPr>
            <a:r>
              <a:rPr lang="en-IN" altLang="en-US" sz="24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EXTRA-FOLLICULAR (E)</a:t>
            </a:r>
            <a:endParaRPr lang="en-IN" altLang="en-US" sz="24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IMG-20210406-WA0002"/>
          <p:cNvPicPr>
            <a:picLocks noChangeAspect="1"/>
          </p:cNvPicPr>
          <p:nvPr>
            <p:ph type="pic" sz="quarter" idx="10"/>
          </p:nvPr>
        </p:nvPicPr>
        <p:blipFill>
          <a:blip r:embed="rId1">
            <a:lum bright="6000" contrast="6000"/>
          </a:blip>
          <a:stretch>
            <a:fillRect/>
          </a:stretch>
        </p:blipFill>
        <p:spPr>
          <a:xfrm>
            <a:off x="866140" y="267335"/>
            <a:ext cx="10829290" cy="60839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083050" cy="6858000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62150" y="1603375"/>
            <a:ext cx="738188" cy="739775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703388" y="941388"/>
            <a:ext cx="385763" cy="385763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Placeholder 1" descr="annals-medical-health-sciences-Orthopantomogram-5-6-469-g001"/>
          <p:cNvPicPr>
            <a:picLocks noChangeAspect="1"/>
          </p:cNvPicPr>
          <p:nvPr>
            <p:ph type="pic" sz="quarter" idx="10"/>
          </p:nvPr>
        </p:nvPicPr>
        <p:blipFill>
          <a:blip r:embed="rId1"/>
          <a:srcRect l="4553" t="4900" r="2576" b="24019"/>
          <a:stretch>
            <a:fillRect/>
          </a:stretch>
        </p:blipFill>
        <p:spPr>
          <a:xfrm>
            <a:off x="4230370" y="1260475"/>
            <a:ext cx="7693660" cy="364744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60020" y="1603375"/>
            <a:ext cx="36499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400" b="1"/>
              <a:t>Orthopantomogram revealed a well-circumscribed radiolucency involving right mandibular first premolar and displacing the roots of adjacent teeth </a:t>
            </a:r>
            <a:endParaRPr lang="en-IN" altLang="en-US" sz="2400" b="1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文本框 6"/>
          <p:cNvSpPr txBox="1"/>
          <p:nvPr/>
        </p:nvSpPr>
        <p:spPr>
          <a:xfrm>
            <a:off x="260985" y="177165"/>
            <a:ext cx="62249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IN" altLang="en-US" sz="3600" u="sng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HISTOPATHOLOGY</a:t>
            </a:r>
            <a:endParaRPr lang="en-IN" altLang="en-US" sz="3600" u="sng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Placeholder 3" descr="IMG-20210407-WA0001"/>
          <p:cNvPicPr>
            <a:picLocks noChangeAspect="1"/>
          </p:cNvPicPr>
          <p:nvPr>
            <p:ph type="pic" sz="quarter" idx="10"/>
          </p:nvPr>
        </p:nvPicPr>
        <p:blipFill>
          <a:blip r:embed="rId1">
            <a:lum bright="12000" contrast="24000"/>
          </a:blip>
          <a:stretch>
            <a:fillRect/>
          </a:stretch>
        </p:blipFill>
        <p:spPr>
          <a:xfrm rot="16200000">
            <a:off x="3303270" y="-1274445"/>
            <a:ext cx="5585460" cy="99460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Placeholder 4" descr="IMG-20210406-WA0003"/>
          <p:cNvPicPr>
            <a:picLocks noChangeAspect="1"/>
          </p:cNvPicPr>
          <p:nvPr>
            <p:ph type="pic" sz="quarter" idx="10"/>
          </p:nvPr>
        </p:nvPicPr>
        <p:blipFill>
          <a:blip r:embed="rId1">
            <a:lum bright="6000" contrast="18000"/>
          </a:blip>
          <a:srcRect l="457" t="2838" r="4031" b="514"/>
          <a:stretch>
            <a:fillRect/>
          </a:stretch>
        </p:blipFill>
        <p:spPr>
          <a:xfrm rot="16200000">
            <a:off x="2971800" y="-2152015"/>
            <a:ext cx="6249035" cy="109150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文本框 6"/>
          <p:cNvSpPr txBox="1"/>
          <p:nvPr/>
        </p:nvSpPr>
        <p:spPr>
          <a:xfrm>
            <a:off x="131445" y="2585720"/>
            <a:ext cx="29667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IN" altLang="en-US" sz="36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DUCT LIKE</a:t>
            </a:r>
            <a:endParaRPr lang="en-IN" altLang="en-US" sz="36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  <a:p>
            <a:pPr lvl="0" eaLnBrk="1" hangingPunct="1"/>
            <a:r>
              <a:rPr lang="en-IN" altLang="en-US" sz="3600" spc="30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STRUCTURE</a:t>
            </a:r>
            <a:endParaRPr lang="en-IN" altLang="en-US" sz="3600" spc="30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Placeholder 3" descr="Screenshot (167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3098165" y="128905"/>
            <a:ext cx="8992235" cy="635571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10348913" y="6575425"/>
            <a:ext cx="130175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10580688" y="6575425"/>
            <a:ext cx="87313" cy="282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88400" y="1967230"/>
            <a:ext cx="3084195" cy="2618740"/>
          </a:xfrm>
          <a:prstGeom prst="rect">
            <a:avLst/>
          </a:prstGeom>
          <a:solidFill>
            <a:srgbClr val="18AA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69" name="TextBox 13"/>
          <p:cNvSpPr txBox="1"/>
          <p:nvPr/>
        </p:nvSpPr>
        <p:spPr>
          <a:xfrm>
            <a:off x="8656955" y="2302510"/>
            <a:ext cx="1019810" cy="73850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lvl="0" algn="ctr" defTabSz="1216025" eaLnBrk="1" hangingPunct="1">
              <a:spcBef>
                <a:spcPct val="20000"/>
              </a:spcBef>
            </a:pPr>
            <a:r>
              <a:rPr lang="en-IN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*</a:t>
            </a:r>
            <a:endParaRPr lang="en-IN" altLang="zh-CN" sz="48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Picture Placeholder 2" descr="Screenshot (168)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28905" y="437515"/>
            <a:ext cx="8528050" cy="5678170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9455150" y="2372995"/>
            <a:ext cx="2338388" cy="6889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algn="l" defTabSz="1216025" eaLnBrk="1" hangingPunct="1">
              <a:spcBef>
                <a:spcPct val="20000"/>
              </a:spcBef>
            </a:pPr>
            <a:r>
              <a:rPr lang="en-IN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TUMOR WITH FIBROUS </a:t>
            </a:r>
            <a:endParaRPr lang="en-IN" altLang="zh-CN" sz="1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lvl="0" algn="l" defTabSz="1216025" eaLnBrk="1" hangingPunct="1">
              <a:spcBef>
                <a:spcPct val="20000"/>
              </a:spcBef>
            </a:pPr>
            <a:r>
              <a:rPr lang="en-IN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CONNECTIVE TISSUE CAPSULE</a:t>
            </a:r>
            <a:endParaRPr lang="en-IN" altLang="zh-CN" sz="1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8788400" y="3213735"/>
            <a:ext cx="756285" cy="36893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lvl="0" algn="ctr" defTabSz="1216025" eaLnBrk="1" hangingPunct="1">
              <a:spcBef>
                <a:spcPct val="20000"/>
              </a:spcBef>
            </a:pPr>
            <a:r>
              <a:rPr lang="en-IN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#</a:t>
            </a:r>
            <a:endParaRPr lang="en-IN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9455150" y="3274060"/>
            <a:ext cx="2338388" cy="43053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algn="l" defTabSz="1216025" eaLnBrk="1" hangingPunct="1">
              <a:spcBef>
                <a:spcPct val="20000"/>
              </a:spcBef>
            </a:pPr>
            <a:r>
              <a:rPr lang="en-IN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NODULAR AGGREGATE OF CELLS</a:t>
            </a:r>
            <a:endParaRPr lang="en-IN" altLang="zh-CN" sz="1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9455150" y="3975735"/>
            <a:ext cx="2338388" cy="21526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 algn="l" defTabSz="1216025" eaLnBrk="1" hangingPunct="1">
              <a:spcBef>
                <a:spcPct val="20000"/>
              </a:spcBef>
            </a:pPr>
            <a:r>
              <a:rPr lang="en-IN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DUCT LIKE STRUCTURE</a:t>
            </a:r>
            <a:endParaRPr lang="en-IN" altLang="zh-CN" sz="1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49360" y="3867785"/>
            <a:ext cx="60579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p>
            <a:pPr lvl="0" algn="ctr" defTabSz="1216025" eaLnBrk="1" hangingPunct="1">
              <a:spcBef>
                <a:spcPct val="20000"/>
              </a:spcBef>
            </a:pPr>
            <a:r>
              <a:rPr lang="en-IN" altLang="zh-CN" sz="28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→</a:t>
            </a:r>
            <a:endParaRPr lang="en-IN" altLang="zh-CN" sz="2800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olored New 3">
      <a:dk1>
        <a:srgbClr val="000000"/>
      </a:dk1>
      <a:lt1>
        <a:srgbClr val="FFFFFF"/>
      </a:lt1>
      <a:dk2>
        <a:srgbClr val="5C5C5C"/>
      </a:dk2>
      <a:lt2>
        <a:srgbClr val="FFFFFF"/>
      </a:lt2>
      <a:accent1>
        <a:srgbClr val="404040"/>
      </a:accent1>
      <a:accent2>
        <a:srgbClr val="45B0DC"/>
      </a:accent2>
      <a:accent3>
        <a:srgbClr val="18AA9D"/>
      </a:accent3>
      <a:accent4>
        <a:srgbClr val="F8DD8C"/>
      </a:accent4>
      <a:accent5>
        <a:srgbClr val="F68E2F"/>
      </a:accent5>
      <a:accent6>
        <a:srgbClr val="C62127"/>
      </a:accent6>
      <a:hlink>
        <a:srgbClr val="0066FF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WPS Presentation</Application>
  <PresentationFormat>宽屏</PresentationFormat>
  <Paragraphs>50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8" baseType="lpstr">
      <vt:lpstr>Arial</vt:lpstr>
      <vt:lpstr>SimSun</vt:lpstr>
      <vt:lpstr>Wingdings</vt:lpstr>
      <vt:lpstr>Calibri</vt:lpstr>
      <vt:lpstr>Roboto Condensed</vt:lpstr>
      <vt:lpstr>Wide Latin</vt:lpstr>
      <vt:lpstr>Arial</vt:lpstr>
      <vt:lpstr>Source Sans Pro Light</vt:lpstr>
      <vt:lpstr>Yu Gothic UI Semilight</vt:lpstr>
      <vt:lpstr>Source Sans Pro</vt:lpstr>
      <vt:lpstr>Segoe UI</vt:lpstr>
      <vt:lpstr>Segoe UI Semilight</vt:lpstr>
      <vt:lpstr>Impact</vt:lpstr>
      <vt:lpstr>Microsoft YaHei</vt:lpstr>
      <vt:lpstr>Helvetica</vt:lpstr>
      <vt:lpstr>Arial Unicode MS</vt:lpstr>
      <vt:lpstr>Open Sans</vt:lpstr>
      <vt:lpstr>Segoe Print</vt:lpstr>
      <vt:lpstr>Calibri Light</vt:lpstr>
      <vt:lpstr>hooge 05_55</vt:lpstr>
      <vt:lpstr>HoloLens MDL2 Assets</vt:lpstr>
      <vt:lpstr>Juice ITC</vt:lpstr>
      <vt:lpstr>Kristen ITC</vt:lpstr>
      <vt:lpstr>Harlow Solid Italic</vt:lpstr>
      <vt:lpstr>Franklin Gothic Heavy</vt:lpstr>
      <vt:lpstr>Franklin Gothic Demi Cond</vt:lpstr>
      <vt:lpstr>Franklin Gothic Demi</vt:lpstr>
      <vt:lpstr>Forte</vt:lpstr>
      <vt:lpstr>Eras Light ITC</vt:lpstr>
      <vt:lpstr>Eras Bold ITC</vt:lpstr>
      <vt:lpstr>Edwardian Script ITC</vt:lpstr>
      <vt:lpstr>Cooper Black</vt:lpstr>
      <vt:lpstr>Copperplate Gothic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ROHIT</cp:lastModifiedBy>
  <cp:revision>39</cp:revision>
  <dcterms:created xsi:type="dcterms:W3CDTF">2015-06-16T10:21:00Z</dcterms:created>
  <dcterms:modified xsi:type="dcterms:W3CDTF">2021-04-07T17:31:22Z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1033-11.2.0.10078</vt:lpwstr>
  </property>
</Properties>
</file>